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3" r:id="rId5"/>
    <p:sldId id="264" r:id="rId6"/>
    <p:sldId id="8105" r:id="rId7"/>
    <p:sldId id="8109" r:id="rId8"/>
    <p:sldId id="8123" r:id="rId9"/>
    <p:sldId id="8110" r:id="rId10"/>
    <p:sldId id="8111" r:id="rId11"/>
    <p:sldId id="8112" r:id="rId12"/>
    <p:sldId id="8113" r:id="rId13"/>
    <p:sldId id="8114" r:id="rId14"/>
    <p:sldId id="8115" r:id="rId15"/>
    <p:sldId id="8116" r:id="rId16"/>
    <p:sldId id="8125" r:id="rId17"/>
    <p:sldId id="8117" r:id="rId18"/>
    <p:sldId id="8118" r:id="rId19"/>
    <p:sldId id="8124" r:id="rId20"/>
  </p:sldIdLst>
  <p:sldSz cx="12192000" cy="6858000"/>
  <p:notesSz cx="6888163" cy="100203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656A4"/>
    <a:srgbClr val="F2E6AB"/>
    <a:srgbClr val="58A5B1"/>
    <a:srgbClr val="001B59"/>
    <a:srgbClr val="6C3A42"/>
    <a:srgbClr val="9E885E"/>
    <a:srgbClr val="BDCD1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99BAA-69F2-4545-BBF5-DE159DD275A2}" v="1" dt="2025-08-28T06:29:03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 Koskela" userId="96d622f3-4fc5-411b-8b76-b7bffa792a4f" providerId="ADAL" clId="{55799BAA-69F2-4545-BBF5-DE159DD275A2}"/>
    <pc:docChg chg="custSel addSld delSld modSld">
      <pc:chgData name="Niko Koskela" userId="96d622f3-4fc5-411b-8b76-b7bffa792a4f" providerId="ADAL" clId="{55799BAA-69F2-4545-BBF5-DE159DD275A2}" dt="2025-08-29T12:15:33.326" v="1287" actId="255"/>
      <pc:docMkLst>
        <pc:docMk/>
      </pc:docMkLst>
      <pc:sldChg chg="modSp mod">
        <pc:chgData name="Niko Koskela" userId="96d622f3-4fc5-411b-8b76-b7bffa792a4f" providerId="ADAL" clId="{55799BAA-69F2-4545-BBF5-DE159DD275A2}" dt="2025-08-07T09:23:54.805" v="38" actId="20577"/>
        <pc:sldMkLst>
          <pc:docMk/>
          <pc:sldMk cId="3927082196" sldId="8105"/>
        </pc:sldMkLst>
        <pc:spChg chg="mod">
          <ac:chgData name="Niko Koskela" userId="96d622f3-4fc5-411b-8b76-b7bffa792a4f" providerId="ADAL" clId="{55799BAA-69F2-4545-BBF5-DE159DD275A2}" dt="2025-08-07T09:23:54.805" v="38" actId="20577"/>
          <ac:spMkLst>
            <pc:docMk/>
            <pc:sldMk cId="3927082196" sldId="8105"/>
            <ac:spMk id="13" creationId="{8E0D488B-B59E-3195-706B-5D00D39E8195}"/>
          </ac:spMkLst>
        </pc:spChg>
      </pc:sldChg>
      <pc:sldChg chg="modSp mod">
        <pc:chgData name="Niko Koskela" userId="96d622f3-4fc5-411b-8b76-b7bffa792a4f" providerId="ADAL" clId="{55799BAA-69F2-4545-BBF5-DE159DD275A2}" dt="2025-08-29T12:15:33.326" v="1287" actId="255"/>
        <pc:sldMkLst>
          <pc:docMk/>
          <pc:sldMk cId="2755660066" sldId="8111"/>
        </pc:sldMkLst>
        <pc:spChg chg="mod">
          <ac:chgData name="Niko Koskela" userId="96d622f3-4fc5-411b-8b76-b7bffa792a4f" providerId="ADAL" clId="{55799BAA-69F2-4545-BBF5-DE159DD275A2}" dt="2025-08-29T12:15:33.326" v="1287" actId="255"/>
          <ac:spMkLst>
            <pc:docMk/>
            <pc:sldMk cId="2755660066" sldId="8111"/>
            <ac:spMk id="2" creationId="{F7549DAC-A1A8-480F-4B13-8FB6A3B17CA7}"/>
          </ac:spMkLst>
        </pc:spChg>
      </pc:sldChg>
      <pc:sldChg chg="modSp mod">
        <pc:chgData name="Niko Koskela" userId="96d622f3-4fc5-411b-8b76-b7bffa792a4f" providerId="ADAL" clId="{55799BAA-69F2-4545-BBF5-DE159DD275A2}" dt="2025-08-28T07:07:22.409" v="1157" actId="20577"/>
        <pc:sldMkLst>
          <pc:docMk/>
          <pc:sldMk cId="3682782274" sldId="8113"/>
        </pc:sldMkLst>
        <pc:spChg chg="mod">
          <ac:chgData name="Niko Koskela" userId="96d622f3-4fc5-411b-8b76-b7bffa792a4f" providerId="ADAL" clId="{55799BAA-69F2-4545-BBF5-DE159DD275A2}" dt="2025-08-28T07:07:22.409" v="1157" actId="20577"/>
          <ac:spMkLst>
            <pc:docMk/>
            <pc:sldMk cId="3682782274" sldId="8113"/>
            <ac:spMk id="2" creationId="{F7549DAC-A1A8-480F-4B13-8FB6A3B17CA7}"/>
          </ac:spMkLst>
        </pc:spChg>
      </pc:sldChg>
      <pc:sldChg chg="modSp mod">
        <pc:chgData name="Niko Koskela" userId="96d622f3-4fc5-411b-8b76-b7bffa792a4f" providerId="ADAL" clId="{55799BAA-69F2-4545-BBF5-DE159DD275A2}" dt="2025-08-28T07:09:23.407" v="1159" actId="20577"/>
        <pc:sldMkLst>
          <pc:docMk/>
          <pc:sldMk cId="1085607453" sldId="8114"/>
        </pc:sldMkLst>
        <pc:spChg chg="mod">
          <ac:chgData name="Niko Koskela" userId="96d622f3-4fc5-411b-8b76-b7bffa792a4f" providerId="ADAL" clId="{55799BAA-69F2-4545-BBF5-DE159DD275A2}" dt="2025-08-28T07:09:23.407" v="1159" actId="20577"/>
          <ac:spMkLst>
            <pc:docMk/>
            <pc:sldMk cId="1085607453" sldId="8114"/>
            <ac:spMk id="2" creationId="{F7549DAC-A1A8-480F-4B13-8FB6A3B17CA7}"/>
          </ac:spMkLst>
        </pc:spChg>
      </pc:sldChg>
      <pc:sldChg chg="modSp mod">
        <pc:chgData name="Niko Koskela" userId="96d622f3-4fc5-411b-8b76-b7bffa792a4f" providerId="ADAL" clId="{55799BAA-69F2-4545-BBF5-DE159DD275A2}" dt="2025-08-07T09:26:49.770" v="208" actId="20577"/>
        <pc:sldMkLst>
          <pc:docMk/>
          <pc:sldMk cId="3445304520" sldId="8115"/>
        </pc:sldMkLst>
        <pc:spChg chg="mod">
          <ac:chgData name="Niko Koskela" userId="96d622f3-4fc5-411b-8b76-b7bffa792a4f" providerId="ADAL" clId="{55799BAA-69F2-4545-BBF5-DE159DD275A2}" dt="2025-08-07T09:26:49.770" v="208" actId="20577"/>
          <ac:spMkLst>
            <pc:docMk/>
            <pc:sldMk cId="3445304520" sldId="8115"/>
            <ac:spMk id="2" creationId="{F7549DAC-A1A8-480F-4B13-8FB6A3B17CA7}"/>
          </ac:spMkLst>
        </pc:spChg>
        <pc:spChg chg="mod">
          <ac:chgData name="Niko Koskela" userId="96d622f3-4fc5-411b-8b76-b7bffa792a4f" providerId="ADAL" clId="{55799BAA-69F2-4545-BBF5-DE159DD275A2}" dt="2025-08-07T09:24:45.399" v="140" actId="20577"/>
          <ac:spMkLst>
            <pc:docMk/>
            <pc:sldMk cId="3445304520" sldId="8115"/>
            <ac:spMk id="12" creationId="{95368152-0EE5-2875-1F40-ECE13367D8E9}"/>
          </ac:spMkLst>
        </pc:spChg>
      </pc:sldChg>
      <pc:sldChg chg="modSp mod">
        <pc:chgData name="Niko Koskela" userId="96d622f3-4fc5-411b-8b76-b7bffa792a4f" providerId="ADAL" clId="{55799BAA-69F2-4545-BBF5-DE159DD275A2}" dt="2025-08-28T07:22:03.175" v="1248" actId="20577"/>
        <pc:sldMkLst>
          <pc:docMk/>
          <pc:sldMk cId="1263235306" sldId="8116"/>
        </pc:sldMkLst>
        <pc:spChg chg="mod">
          <ac:chgData name="Niko Koskela" userId="96d622f3-4fc5-411b-8b76-b7bffa792a4f" providerId="ADAL" clId="{55799BAA-69F2-4545-BBF5-DE159DD275A2}" dt="2025-08-28T07:22:03.175" v="1248" actId="20577"/>
          <ac:spMkLst>
            <pc:docMk/>
            <pc:sldMk cId="1263235306" sldId="8116"/>
            <ac:spMk id="2" creationId="{F7549DAC-A1A8-480F-4B13-8FB6A3B17CA7}"/>
          </ac:spMkLst>
        </pc:spChg>
        <pc:spChg chg="mod">
          <ac:chgData name="Niko Koskela" userId="96d622f3-4fc5-411b-8b76-b7bffa792a4f" providerId="ADAL" clId="{55799BAA-69F2-4545-BBF5-DE159DD275A2}" dt="2025-08-07T09:27:21.347" v="244" actId="20577"/>
          <ac:spMkLst>
            <pc:docMk/>
            <pc:sldMk cId="1263235306" sldId="8116"/>
            <ac:spMk id="12" creationId="{95368152-0EE5-2875-1F40-ECE13367D8E9}"/>
          </ac:spMkLst>
        </pc:spChg>
      </pc:sldChg>
      <pc:sldChg chg="modSp mod">
        <pc:chgData name="Niko Koskela" userId="96d622f3-4fc5-411b-8b76-b7bffa792a4f" providerId="ADAL" clId="{55799BAA-69F2-4545-BBF5-DE159DD275A2}" dt="2025-08-28T07:21:42.728" v="1200" actId="20577"/>
        <pc:sldMkLst>
          <pc:docMk/>
          <pc:sldMk cId="71130481" sldId="8117"/>
        </pc:sldMkLst>
        <pc:spChg chg="mod">
          <ac:chgData name="Niko Koskela" userId="96d622f3-4fc5-411b-8b76-b7bffa792a4f" providerId="ADAL" clId="{55799BAA-69F2-4545-BBF5-DE159DD275A2}" dt="2025-08-28T07:21:42.728" v="1200" actId="20577"/>
          <ac:spMkLst>
            <pc:docMk/>
            <pc:sldMk cId="71130481" sldId="8117"/>
            <ac:spMk id="2" creationId="{F7549DAC-A1A8-480F-4B13-8FB6A3B17CA7}"/>
          </ac:spMkLst>
        </pc:spChg>
      </pc:sldChg>
      <pc:sldChg chg="modSp mod">
        <pc:chgData name="Niko Koskela" userId="96d622f3-4fc5-411b-8b76-b7bffa792a4f" providerId="ADAL" clId="{55799BAA-69F2-4545-BBF5-DE159DD275A2}" dt="2025-08-28T06:30:31.539" v="1153" actId="20577"/>
        <pc:sldMkLst>
          <pc:docMk/>
          <pc:sldMk cId="437257344" sldId="8118"/>
        </pc:sldMkLst>
        <pc:spChg chg="mod">
          <ac:chgData name="Niko Koskela" userId="96d622f3-4fc5-411b-8b76-b7bffa792a4f" providerId="ADAL" clId="{55799BAA-69F2-4545-BBF5-DE159DD275A2}" dt="2025-08-28T06:30:31.539" v="1153" actId="20577"/>
          <ac:spMkLst>
            <pc:docMk/>
            <pc:sldMk cId="437257344" sldId="8118"/>
            <ac:spMk id="2" creationId="{F7549DAC-A1A8-480F-4B13-8FB6A3B17CA7}"/>
          </ac:spMkLst>
        </pc:spChg>
      </pc:sldChg>
      <pc:sldChg chg="modSp mod">
        <pc:chgData name="Niko Koskela" userId="96d622f3-4fc5-411b-8b76-b7bffa792a4f" providerId="ADAL" clId="{55799BAA-69F2-4545-BBF5-DE159DD275A2}" dt="2025-08-07T09:29:34.679" v="554" actId="20577"/>
        <pc:sldMkLst>
          <pc:docMk/>
          <pc:sldMk cId="588948545" sldId="8124"/>
        </pc:sldMkLst>
        <pc:spChg chg="mod">
          <ac:chgData name="Niko Koskela" userId="96d622f3-4fc5-411b-8b76-b7bffa792a4f" providerId="ADAL" clId="{55799BAA-69F2-4545-BBF5-DE159DD275A2}" dt="2025-08-07T09:29:34.679" v="554" actId="20577"/>
          <ac:spMkLst>
            <pc:docMk/>
            <pc:sldMk cId="588948545" sldId="8124"/>
            <ac:spMk id="5" creationId="{D8270DD1-4632-7A88-7006-0E514F66D2E8}"/>
          </ac:spMkLst>
        </pc:spChg>
      </pc:sldChg>
      <pc:sldChg chg="modSp add mod">
        <pc:chgData name="Niko Koskela" userId="96d622f3-4fc5-411b-8b76-b7bffa792a4f" providerId="ADAL" clId="{55799BAA-69F2-4545-BBF5-DE159DD275A2}" dt="2025-08-19T10:45:25.655" v="1003" actId="20577"/>
        <pc:sldMkLst>
          <pc:docMk/>
          <pc:sldMk cId="82782067" sldId="8125"/>
        </pc:sldMkLst>
        <pc:spChg chg="mod">
          <ac:chgData name="Niko Koskela" userId="96d622f3-4fc5-411b-8b76-b7bffa792a4f" providerId="ADAL" clId="{55799BAA-69F2-4545-BBF5-DE159DD275A2}" dt="2025-08-19T10:45:25.655" v="1003" actId="20577"/>
          <ac:spMkLst>
            <pc:docMk/>
            <pc:sldMk cId="82782067" sldId="8125"/>
            <ac:spMk id="2" creationId="{10D61DFA-C909-3D75-7D17-906E6B1E4E3C}"/>
          </ac:spMkLst>
        </pc:spChg>
        <pc:spChg chg="mod">
          <ac:chgData name="Niko Koskela" userId="96d622f3-4fc5-411b-8b76-b7bffa792a4f" providerId="ADAL" clId="{55799BAA-69F2-4545-BBF5-DE159DD275A2}" dt="2025-08-07T09:28:07.702" v="298" actId="20577"/>
          <ac:spMkLst>
            <pc:docMk/>
            <pc:sldMk cId="82782067" sldId="8125"/>
            <ac:spMk id="12" creationId="{3C686495-264F-93A5-4BDB-386215C78923}"/>
          </ac:spMkLst>
        </pc:spChg>
      </pc:sldChg>
      <pc:sldChg chg="modSp add del mod">
        <pc:chgData name="Niko Koskela" userId="96d622f3-4fc5-411b-8b76-b7bffa792a4f" providerId="ADAL" clId="{55799BAA-69F2-4545-BBF5-DE159DD275A2}" dt="2025-08-28T07:13:08.756" v="1162" actId="47"/>
        <pc:sldMkLst>
          <pc:docMk/>
          <pc:sldMk cId="3483559063" sldId="8126"/>
        </pc:sldMkLst>
      </pc:sldChg>
    </pc:docChg>
  </pc:docChgLst>
  <pc:docChgLst>
    <pc:chgData name="Niko Koskela" userId="96d622f3-4fc5-411b-8b76-b7bffa792a4f" providerId="ADAL" clId="{7A9C85BD-8DE5-4FFA-8872-6774FF065F29}"/>
    <pc:docChg chg="custSel modSld">
      <pc:chgData name="Niko Koskela" userId="96d622f3-4fc5-411b-8b76-b7bffa792a4f" providerId="ADAL" clId="{7A9C85BD-8DE5-4FFA-8872-6774FF065F29}" dt="2025-09-05T06:19:15.440" v="27" actId="20577"/>
      <pc:docMkLst>
        <pc:docMk/>
      </pc:docMkLst>
      <pc:sldChg chg="modSp mod">
        <pc:chgData name="Niko Koskela" userId="96d622f3-4fc5-411b-8b76-b7bffa792a4f" providerId="ADAL" clId="{7A9C85BD-8DE5-4FFA-8872-6774FF065F29}" dt="2025-09-05T06:19:15.440" v="27" actId="20577"/>
        <pc:sldMkLst>
          <pc:docMk/>
          <pc:sldMk cId="3301232216" sldId="8123"/>
        </pc:sldMkLst>
        <pc:spChg chg="mod">
          <ac:chgData name="Niko Koskela" userId="96d622f3-4fc5-411b-8b76-b7bffa792a4f" providerId="ADAL" clId="{7A9C85BD-8DE5-4FFA-8872-6774FF065F29}" dt="2025-09-05T06:19:15.440" v="27" actId="20577"/>
          <ac:spMkLst>
            <pc:docMk/>
            <pc:sldMk cId="3301232216" sldId="8123"/>
            <ac:spMk id="12" creationId="{95368152-0EE5-2875-1F40-ECE13367D8E9}"/>
          </ac:spMkLst>
        </pc:spChg>
      </pc:sldChg>
    </pc:docChg>
  </pc:docChgLst>
  <pc:docChgLst>
    <pc:chgData name="Niko Koskela" userId="S::niko.koskela@koips.fi::96d622f3-4fc5-411b-8b76-b7bffa792a4f" providerId="AD" clId="Web-{A8F2D910-4E45-9DCE-CB6A-84A931DADB6E}"/>
    <pc:docChg chg="modSld">
      <pc:chgData name="Niko Koskela" userId="S::niko.koskela@koips.fi::96d622f3-4fc5-411b-8b76-b7bffa792a4f" providerId="AD" clId="Web-{A8F2D910-4E45-9DCE-CB6A-84A931DADB6E}" dt="2025-08-19T11:46:01.856" v="23" actId="20577"/>
      <pc:docMkLst>
        <pc:docMk/>
      </pc:docMkLst>
      <pc:sldChg chg="modSp">
        <pc:chgData name="Niko Koskela" userId="S::niko.koskela@koips.fi::96d622f3-4fc5-411b-8b76-b7bffa792a4f" providerId="AD" clId="Web-{A8F2D910-4E45-9DCE-CB6A-84A931DADB6E}" dt="2025-08-19T11:45:31.434" v="8" actId="20577"/>
        <pc:sldMkLst>
          <pc:docMk/>
          <pc:sldMk cId="4174135536" sldId="264"/>
        </pc:sldMkLst>
        <pc:spChg chg="mod">
          <ac:chgData name="Niko Koskela" userId="S::niko.koskela@koips.fi::96d622f3-4fc5-411b-8b76-b7bffa792a4f" providerId="AD" clId="Web-{A8F2D910-4E45-9DCE-CB6A-84A931DADB6E}" dt="2025-08-19T11:45:31.434" v="8" actId="20577"/>
          <ac:spMkLst>
            <pc:docMk/>
            <pc:sldMk cId="4174135536" sldId="264"/>
            <ac:spMk id="12" creationId="{98A11474-4277-6319-3711-158CA950D772}"/>
          </ac:spMkLst>
        </pc:spChg>
      </pc:sldChg>
      <pc:sldChg chg="modSp">
        <pc:chgData name="Niko Koskela" userId="S::niko.koskela@koips.fi::96d622f3-4fc5-411b-8b76-b7bffa792a4f" providerId="AD" clId="Web-{A8F2D910-4E45-9DCE-CB6A-84A931DADB6E}" dt="2025-08-19T11:46:01.856" v="23" actId="20577"/>
        <pc:sldMkLst>
          <pc:docMk/>
          <pc:sldMk cId="1263235306" sldId="8116"/>
        </pc:sldMkLst>
        <pc:spChg chg="mod">
          <ac:chgData name="Niko Koskela" userId="S::niko.koskela@koips.fi::96d622f3-4fc5-411b-8b76-b7bffa792a4f" providerId="AD" clId="Web-{A8F2D910-4E45-9DCE-CB6A-84A931DADB6E}" dt="2025-08-19T11:46:01.856" v="23" actId="20577"/>
          <ac:spMkLst>
            <pc:docMk/>
            <pc:sldMk cId="1263235306" sldId="8116"/>
            <ac:spMk id="12" creationId="{95368152-0EE5-2875-1F40-ECE13367D8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EBF7458-9538-40E7-83DE-C9DB057CFEA5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BA16934-85A1-4134-BE9F-4C6BE36E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54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FFFF39-907B-474A-98D9-FC0DDADA0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1EAD51-A58D-4D89-9BBF-3AD95FE65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25F105-4826-4621-A1D8-689B48FC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7F71-06E2-444B-931E-3691D43689A6}" type="datetime1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96157D-4AAE-4504-90B8-FC696F54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632D8F-01E2-454C-B9E1-FBC07D71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67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98AA4B-CF0F-4513-98FC-7A95968D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A2B42C-09CF-4D06-B26E-DF0D3667E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4DE6D3-BB98-4199-B632-671BC3B5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A93C-902A-4CB3-8900-C92A4571D2DB}" type="datetime1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3A3C72-78FD-4138-BCC3-737CCE1D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458445-203D-410D-8A41-0A03FFAC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5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EEEA934-F75B-4157-8278-804C092C6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5EC706-2138-4DB1-925A-AD9C9D487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58C0D9-ABA1-4B9B-B8E8-5EF2C905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9D03-F147-4FEC-A967-9BDFF7121070}" type="datetime1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5CF0E9-C6B6-477A-9D87-FE0E138C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A56653-24AE-41CB-9B48-C52AAB8E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5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BCB93-A1A3-2A42-B385-92CE410F2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7541" y="663741"/>
            <a:ext cx="777544" cy="7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657" userDrawn="1">
          <p15:clr>
            <a:srgbClr val="FBAE40"/>
          </p15:clr>
        </p15:guide>
        <p15:guide id="7" pos="438" userDrawn="1">
          <p15:clr>
            <a:srgbClr val="FBAE40"/>
          </p15:clr>
        </p15:guide>
        <p15:guide id="8" orient="horz" pos="414" userDrawn="1">
          <p15:clr>
            <a:srgbClr val="FBAE40"/>
          </p15:clr>
        </p15:guide>
        <p15:guide id="9" pos="7242" userDrawn="1">
          <p15:clr>
            <a:srgbClr val="FBAE40"/>
          </p15:clr>
        </p15:guide>
        <p15:guide id="10" orient="horz" pos="390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teksti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8B22-FD92-A142-AE18-DE2CA3EC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4"/>
            <a:ext cx="10080625" cy="900114"/>
          </a:xfrm>
        </p:spPr>
        <p:txBody>
          <a:bodyPr anchor="ctr">
            <a:noAutofit/>
          </a:bodyPr>
          <a:lstStyle>
            <a:lvl1pPr>
              <a:defRPr spc="-150">
                <a:solidFill>
                  <a:schemeClr val="accent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57E124-5437-9747-92EC-D0C157CF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168525"/>
            <a:ext cx="10080625" cy="4032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FontTx/>
              <a:buNone/>
              <a:defRPr sz="2400" spc="-150">
                <a:solidFill>
                  <a:schemeClr val="accent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indent="0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FontTx/>
              <a:buNone/>
              <a:defRPr sz="2400" spc="-150">
                <a:solidFill>
                  <a:schemeClr val="accent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914400" indent="0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FontTx/>
              <a:buNone/>
              <a:defRPr sz="2400" spc="-150">
                <a:solidFill>
                  <a:schemeClr val="accent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FontTx/>
              <a:buNone/>
              <a:defRPr sz="2400" spc="-150">
                <a:solidFill>
                  <a:schemeClr val="accent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FontTx/>
              <a:buNone/>
              <a:defRPr sz="2400" spc="-150">
                <a:solidFill>
                  <a:schemeClr val="accent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24F3C-A89B-E94F-A3CE-028A01755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884" y="593586"/>
            <a:ext cx="777544" cy="777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0FD180-E2CA-DE40-99F0-F4D0B5859B1F}"/>
              </a:ext>
            </a:extLst>
          </p:cNvPr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65">
          <p15:clr>
            <a:srgbClr val="FBAE40"/>
          </p15:clr>
        </p15:guide>
        <p15:guide id="4" pos="7015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orient="horz" pos="3634">
          <p15:clr>
            <a:srgbClr val="FBAE40"/>
          </p15:clr>
        </p15:guide>
        <p15:guide id="7" orient="horz" pos="1366">
          <p15:clr>
            <a:srgbClr val="FBAE40"/>
          </p15:clr>
        </p15:guide>
        <p15:guide id="8" orient="horz" pos="3906">
          <p15:clr>
            <a:srgbClr val="FBAE40"/>
          </p15:clr>
        </p15:guide>
        <p15:guide id="9" orient="horz" pos="414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12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F46DC-B670-4408-A5A9-D655CBD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88A5B-29B8-4C6F-80E4-1181471C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D2A5BB-8BA2-43B2-A8DF-8A448188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076-F83E-4C05-8AEC-AF44D876F1D2}" type="datetime1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F2146C-5579-4D46-BF3F-7D1748C8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2073" y="6485370"/>
            <a:ext cx="7887854" cy="365125"/>
          </a:xfrm>
        </p:spPr>
        <p:txBody>
          <a:bodyPr/>
          <a:lstStyle>
            <a:lvl1pPr>
              <a:defRPr sz="1400" b="1" i="0" strike="noStrike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692B00-3AE0-4249-9410-EC0A5477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51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03E028-4BC0-4450-B3A2-98853339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5D10E3-BDE9-4FC8-B368-D09ED4C3A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1D3777-385E-4FCE-A2BB-A7156F86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1C43-2F33-47FD-9F94-40A095BF95FC}" type="datetime1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484AE4-6E31-4236-AD77-05E64299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54102D-946C-4DE3-B6FB-3D2C3AE9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BDE44-4C99-4696-9210-564C36E9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129099-647E-4464-B36B-2E87CD086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9925AA-18F2-4097-ACB7-EA8DCF6B8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F7E4D4-816E-4311-A357-45DFFE13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31D-B2CD-4009-A703-8E645A3865D1}" type="datetime1">
              <a:rPr lang="fi-FI" smtClean="0"/>
              <a:t>5.9.2025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D9D942-80BC-4A2D-B2F6-B2C8B0C0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8CAD0E-8BA1-4CC5-95BC-54FCC64F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3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9FEAB8-4659-487C-B438-1316DA38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CC1BBD-AD20-4A00-8F6F-00D062F6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F6A9EC-4250-4256-AA94-51CC0A0D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80235B5-08F8-486C-9170-A06E842E5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B683F6E-615B-45DD-B479-A54B4ED98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9FB70D-A0A3-4E7B-8300-74721B5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0BA7-82AD-4AD8-8674-2ACDBD1BA6DB}" type="datetime1">
              <a:rPr lang="fi-FI" smtClean="0"/>
              <a:t>5.9.2025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88A9DD-CC28-4D50-ADD1-C0DCAE6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7193E92-A2A3-44D4-B032-F4B662A0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11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3C2731-BEE1-426A-BF8A-00C1C40E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D90A8A0-06D1-4A41-BC9F-4F1613D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E01C-9BDB-492C-898D-2302D68E9FEF}" type="datetime1">
              <a:rPr lang="fi-FI" smtClean="0"/>
              <a:t>5.9.2025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99D2E-A84F-44BC-B699-474A7BA4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A2EADF-F4F4-40EC-988E-A7DE3CC5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37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C9FA011-BD81-4160-BDE2-16465A7F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1F2E-E9B9-405C-88B6-6792A0C14BF9}" type="datetime1">
              <a:rPr lang="fi-FI" smtClean="0"/>
              <a:t>5.9.2025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A64C23-26F1-492C-9AAE-9F378F57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4D3F81-7E67-4DC6-98BD-1842759D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59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1EEF42-0A1D-4879-BDDC-5B631813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A9E7B5-3AA3-456D-8097-D8106B0C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C5E718-747D-4D4F-814C-D90DCCAB2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0D133C-85F3-414D-B7B4-BFB005D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8C37-CB6E-4A14-9C1B-5A028D0FE801}" type="datetime1">
              <a:rPr lang="fi-FI" smtClean="0"/>
              <a:t>5.9.2025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897C18-28B6-417A-A443-F5EBDBE6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FB55E4-A70B-4BB4-9A14-778A56AD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26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2FCA4-7E1A-4D03-9CA3-D7F4E299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BE75A1B-E3A5-4421-9FCB-D7B323162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E15538-8A2A-4B7D-AD05-6CE97E9E3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6FC6A8-0509-49FB-9C9D-C8D261B1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9527-3E1D-4451-81AA-FD49CB277BA1}" type="datetime1">
              <a:rPr lang="fi-FI" smtClean="0"/>
              <a:t>5.9.2025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ABA3E1-D256-488A-8331-669908A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A8F69C-A797-4BDD-AFC9-DE47EEA8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06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8E7CF7-F8BE-477B-988B-BA2C7D0C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C88CD7-093F-4CC3-9995-26999ACE9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79DAE2-4916-4F38-B404-41865E4D8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B292-C9C4-4435-A7FD-802BA3B4F7A1}" type="datetime1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3070D6-41A1-4F0F-BE01-DD7245810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Koivukylän Palloseura – ”Yksin en ole mitään, mutta yhdessä me voimme olla!”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BA33DB-F4D4-4D64-A0D1-BDA51862F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F73F-FA18-4E02-9202-730BFD39B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6" y="-73422"/>
            <a:ext cx="12197735" cy="700484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8CE82-B39D-4216-A5FA-9F8E31CDE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27" y="0"/>
            <a:ext cx="1272110" cy="1276037"/>
          </a:xfrm>
          <a:prstGeom prst="rect">
            <a:avLst/>
          </a:prstGeom>
        </p:spPr>
      </p:pic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981E37F8-A4BD-4077-E32F-56AEFAAD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C1D30FFA-EAA8-51CC-443F-534E227DEB99}"/>
              </a:ext>
            </a:extLst>
          </p:cNvPr>
          <p:cNvCxnSpPr/>
          <p:nvPr/>
        </p:nvCxnSpPr>
        <p:spPr>
          <a:xfrm>
            <a:off x="1483567" y="61955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751F058C-04F9-FDD8-20A8-20802374F36D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1433EDAD-C3D6-9B9F-3105-2C911D740419}"/>
              </a:ext>
            </a:extLst>
          </p:cNvPr>
          <p:cNvSpPr txBox="1"/>
          <p:nvPr/>
        </p:nvSpPr>
        <p:spPr>
          <a:xfrm>
            <a:off x="2815996" y="1776836"/>
            <a:ext cx="678385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8000" b="1" dirty="0">
                <a:solidFill>
                  <a:schemeClr val="bg1"/>
                </a:solidFill>
                <a:latin typeface="Segoe UI"/>
                <a:cs typeface="Segoe UI"/>
              </a:rPr>
              <a:t>KoiPS 2026 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fi-FI" sz="8000" b="1" dirty="0">
                <a:solidFill>
                  <a:schemeClr val="bg1"/>
                </a:solidFill>
                <a:latin typeface="Segoe UI"/>
                <a:cs typeface="Segoe UI"/>
              </a:rPr>
              <a:t>Organisaatio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Valmennuspäällikkö Antti </a:t>
            </a:r>
            <a:r>
              <a:rPr lang="fi-FI" sz="40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Raudoskoski</a:t>
            </a:r>
            <a:endParaRPr lang="fi-FI" sz="40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457199" y="2193066"/>
            <a:ext cx="11224727" cy="226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ehoryhmä- ja URHEA –toiminnan organisointi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Kolmen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ikäluokan valmennus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Valmentajien sparraaminen ja kehittäminen 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U14-U18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elipaikkakohtainen U10-U13 ja U14-U15, laukaisutaitovalmennus 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U10?-U13?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Operatiivisen puolen palaverit ja koulutukset</a:t>
            </a:r>
          </a:p>
        </p:txBody>
      </p:sp>
    </p:spTree>
    <p:extLst>
      <p:ext uri="{BB962C8B-B14F-4D97-AF65-F5344CB8AC3E}">
        <p14:creationId xmlns:p14="http://schemas.microsoft.com/office/powerpoint/2010/main" val="108560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Junioripäällikkö Mikael Savolainen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541175" y="1642097"/>
            <a:ext cx="11224727" cy="5319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Kahden</a:t>
            </a: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 ikäluokan valmennus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Futisleirit ja </a:t>
            </a: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-</a:t>
            </a: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koulut organisointi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Päiväkoti- ja kouluyhteistyö, -turnaukset</a:t>
            </a:r>
            <a:endParaRPr lang="fi-FI" sz="2400" dirty="0">
              <a:solidFill>
                <a:schemeClr val="bg1"/>
              </a:solidFill>
              <a:effectLst/>
              <a:latin typeface="Segoe UI"/>
              <a:ea typeface="Verdana"/>
              <a:cs typeface="Segoe U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Starttiliiga 6-vuotiaille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Tenavaliiga organisointi ja </a:t>
            </a: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a</a:t>
            </a: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loittavien PT-ikäluokkien perustaminen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Markkinointi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Yhteistyökumppanit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 err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myClub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verkkokauppa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Seuratapahtumien vastuuhenkilö yhdessä hallituksen tapahtuma vastaavien kanssa. (Futispäivät, Seurapäivä ja kauden päättäjäiset)</a:t>
            </a:r>
            <a:endParaRPr lang="fi-FI" sz="2400" dirty="0">
              <a:solidFill>
                <a:schemeClr val="bg1"/>
              </a:solidFill>
              <a:effectLst/>
              <a:latin typeface="Segoe UI"/>
              <a:ea typeface="Verdana"/>
              <a:cs typeface="Segoe UI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Operatiivisen puolen palaverit ja koulutukset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0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Segoe UI"/>
                <a:cs typeface="Segoe UI"/>
              </a:rPr>
              <a:t>Seuravalmentaja ja maalivahtivalmennuksen vastaava Severi Vartti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483636" y="1722592"/>
            <a:ext cx="11224727" cy="3519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Kahden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ikäluokan valmennus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Maalivahtivalmennus suunnittelu ja organisointi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Iltapäiväkerho 2-3 x vk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Päiväkoti ja koulukiertueen ohjaaja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Koulujen kerhotoiminta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Tehoryhmä ja tekniikkakoulu valmennus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Operatiivisen puolen palaverit ja koulutukset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i-FI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3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A97A-DDDA-809E-E49C-BFA4142E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E515347-7868-15D3-DB40-00B6EB9D0B63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A08D44F7-68F7-3780-20B3-B30D483702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67A965-7240-0C70-F53E-5E13F759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9D7C24F-1450-CB2D-F5C6-77468BDF7D1E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C686495-264F-93A5-4BDB-386215C78923}"/>
              </a:ext>
            </a:extLst>
          </p:cNvPr>
          <p:cNvSpPr txBox="1"/>
          <p:nvPr/>
        </p:nvSpPr>
        <p:spPr>
          <a:xfrm>
            <a:off x="709127" y="18686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Seuravalmentaja Väinö Rahikainen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0D61DFA-C909-3D75-7D17-906E6B1E4E3C}"/>
              </a:ext>
            </a:extLst>
          </p:cNvPr>
          <p:cNvSpPr txBox="1"/>
          <p:nvPr/>
        </p:nvSpPr>
        <p:spPr>
          <a:xfrm>
            <a:off x="483636" y="1722592"/>
            <a:ext cx="11224727" cy="21802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Kahden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ikäluokan vastuuvalmennus + yhden joukkueen valmennustiimissä.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Ominaisuustestit ja </a:t>
            </a:r>
            <a:r>
              <a:rPr lang="fi-FI" sz="2400" dirty="0" err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Myeway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asioista vastaaminen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Tehoryhmä, Urhea ja tekniikkakoulu valmennus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Operatiivisen puolen palaverit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i-FI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Seuravalmentaja Tomi Immonen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541175" y="2082477"/>
            <a:ext cx="11224727" cy="22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Yhden i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käluokan valmennus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Soveltava liikunta valmennus ja organisointi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Iltapäiväkerho 4-5 x vk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Päiväkoti ja koulukiertueen ohjaaja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Operatiivisen puolen palaverit ja koulutukset</a:t>
            </a:r>
          </a:p>
        </p:txBody>
      </p:sp>
    </p:spTree>
    <p:extLst>
      <p:ext uri="{BB962C8B-B14F-4D97-AF65-F5344CB8AC3E}">
        <p14:creationId xmlns:p14="http://schemas.microsoft.com/office/powerpoint/2010/main" val="7113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625151" y="110795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Seuravalmentaja Olli Kammonen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541176" y="1114894"/>
            <a:ext cx="11224727" cy="4057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tabLst>
                <a:tab pos="3060065" algn="ctr"/>
                <a:tab pos="6120130" algn="r"/>
                <a:tab pos="828040" algn="l"/>
              </a:tabLst>
            </a:pP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Kolmen</a:t>
            </a:r>
            <a:r>
              <a:rPr lang="fi-FI" sz="2400" dirty="0">
                <a:solidFill>
                  <a:schemeClr val="bg1"/>
                </a:solidFill>
                <a:effectLst/>
                <a:latin typeface="Segoe UI"/>
                <a:ea typeface="Verdana"/>
                <a:cs typeface="Segoe UI"/>
              </a:rPr>
              <a:t> ikäluokan valmennus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Pelinohjaajakoulutus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Päiväkoti- ja koulukiertue ohjaaja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Kytöpuiston ja </a:t>
            </a:r>
            <a:r>
              <a:rPr lang="fi-FI" sz="2400" dirty="0" err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Rekolanmäen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koulun urheilujoukkue + koulun kerhotoiminnot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Tekniikkakoulu valmennus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Iltapäiväkerho 2 x vk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Operatiivisen puolen palaverit ja koulutukset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i-FI" sz="2400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5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2E3C7D89-B3CA-A4E8-FB83-0A802F936314}"/>
              </a:ext>
            </a:extLst>
          </p:cNvPr>
          <p:cNvSpPr txBox="1"/>
          <p:nvPr/>
        </p:nvSpPr>
        <p:spPr>
          <a:xfrm>
            <a:off x="651588" y="122133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Iltapäiväkerhon työntekijä Anki Korkalainen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8270DD1-4632-7A88-7006-0E514F66D2E8}"/>
              </a:ext>
            </a:extLst>
          </p:cNvPr>
          <p:cNvSpPr txBox="1"/>
          <p:nvPr/>
        </p:nvSpPr>
        <p:spPr>
          <a:xfrm>
            <a:off x="651588" y="1688742"/>
            <a:ext cx="1122472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1-5 vuotiaiden kerhojen ja minifutiksen vastuuohjaaja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Iltapäiväkerho työskentely4- 5 * viikko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Päiväkotikiertueen ohjaaja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T12-14 Harrasteryhmän valmentaja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Some päivitykset</a:t>
            </a:r>
            <a:endParaRPr lang="fi-FI" sz="2400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4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6" y="-73422"/>
            <a:ext cx="12197735" cy="700484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8CE82-B39D-4216-A5FA-9F8E31CDE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27" y="0"/>
            <a:ext cx="1272110" cy="1276037"/>
          </a:xfrm>
          <a:prstGeom prst="rect">
            <a:avLst/>
          </a:prstGeom>
        </p:spPr>
      </p:pic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981E37F8-A4BD-4077-E32F-56AEFAAD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C1D30FFA-EAA8-51CC-443F-534E227DEB99}"/>
              </a:ext>
            </a:extLst>
          </p:cNvPr>
          <p:cNvCxnSpPr/>
          <p:nvPr/>
        </p:nvCxnSpPr>
        <p:spPr>
          <a:xfrm>
            <a:off x="1483567" y="61955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751F058C-04F9-FDD8-20A8-20802374F36D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uolivapaa piirto 14">
            <a:extLst>
              <a:ext uri="{FF2B5EF4-FFF2-40B4-BE49-F238E27FC236}">
                <a16:creationId xmlns:a16="http://schemas.microsoft.com/office/drawing/2014/main" id="{CE21C732-A79D-FFB3-A61F-19235A6F622D}"/>
              </a:ext>
            </a:extLst>
          </p:cNvPr>
          <p:cNvSpPr/>
          <p:nvPr/>
        </p:nvSpPr>
        <p:spPr bwMode="auto">
          <a:xfrm>
            <a:off x="838200" y="1300890"/>
            <a:ext cx="10143562" cy="640782"/>
          </a:xfrm>
          <a:custGeom>
            <a:avLst/>
            <a:gdLst>
              <a:gd name="connsiteX0" fmla="*/ 0 w 4726404"/>
              <a:gd name="connsiteY0" fmla="*/ 0 h 422901"/>
              <a:gd name="connsiteX1" fmla="*/ 4726404 w 4726404"/>
              <a:gd name="connsiteY1" fmla="*/ 0 h 422901"/>
              <a:gd name="connsiteX2" fmla="*/ 4726404 w 4726404"/>
              <a:gd name="connsiteY2" fmla="*/ 422901 h 422901"/>
              <a:gd name="connsiteX3" fmla="*/ 0 w 4726404"/>
              <a:gd name="connsiteY3" fmla="*/ 422901 h 422901"/>
              <a:gd name="connsiteX4" fmla="*/ 0 w 4726404"/>
              <a:gd name="connsiteY4" fmla="*/ 0 h 42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404" h="422901">
                <a:moveTo>
                  <a:pt x="0" y="0"/>
                </a:moveTo>
                <a:lnTo>
                  <a:pt x="4726404" y="0"/>
                </a:lnTo>
                <a:lnTo>
                  <a:pt x="4726404" y="422901"/>
                </a:lnTo>
                <a:lnTo>
                  <a:pt x="0" y="42290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Jäsenistö</a:t>
            </a:r>
          </a:p>
        </p:txBody>
      </p:sp>
      <p:sp>
        <p:nvSpPr>
          <p:cNvPr id="5" name="Puolivapaa piirto 15">
            <a:extLst>
              <a:ext uri="{FF2B5EF4-FFF2-40B4-BE49-F238E27FC236}">
                <a16:creationId xmlns:a16="http://schemas.microsoft.com/office/drawing/2014/main" id="{63B6DE9A-78EA-B800-C80C-63758EEEEF21}"/>
              </a:ext>
            </a:extLst>
          </p:cNvPr>
          <p:cNvSpPr/>
          <p:nvPr/>
        </p:nvSpPr>
        <p:spPr bwMode="auto">
          <a:xfrm>
            <a:off x="838200" y="2019103"/>
            <a:ext cx="10143562" cy="577431"/>
          </a:xfrm>
          <a:custGeom>
            <a:avLst/>
            <a:gdLst>
              <a:gd name="connsiteX0" fmla="*/ 0 w 4693512"/>
              <a:gd name="connsiteY0" fmla="*/ 0 h 380392"/>
              <a:gd name="connsiteX1" fmla="*/ 4693512 w 4693512"/>
              <a:gd name="connsiteY1" fmla="*/ 0 h 380392"/>
              <a:gd name="connsiteX2" fmla="*/ 4693512 w 4693512"/>
              <a:gd name="connsiteY2" fmla="*/ 380392 h 380392"/>
              <a:gd name="connsiteX3" fmla="*/ 0 w 4693512"/>
              <a:gd name="connsiteY3" fmla="*/ 380392 h 380392"/>
              <a:gd name="connsiteX4" fmla="*/ 0 w 4693512"/>
              <a:gd name="connsiteY4" fmla="*/ 0 h 38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3512" h="380392">
                <a:moveTo>
                  <a:pt x="0" y="0"/>
                </a:moveTo>
                <a:lnTo>
                  <a:pt x="4693512" y="0"/>
                </a:lnTo>
                <a:lnTo>
                  <a:pt x="4693512" y="380392"/>
                </a:lnTo>
                <a:lnTo>
                  <a:pt x="0" y="3803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Vuosikokous  </a:t>
            </a:r>
            <a:r>
              <a:rPr lang="fi-FI" sz="20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Puolivapaa piirto 18">
            <a:extLst>
              <a:ext uri="{FF2B5EF4-FFF2-40B4-BE49-F238E27FC236}">
                <a16:creationId xmlns:a16="http://schemas.microsoft.com/office/drawing/2014/main" id="{20F4EBEF-FF55-D50A-411A-3A96F75F1533}"/>
              </a:ext>
            </a:extLst>
          </p:cNvPr>
          <p:cNvSpPr txBox="1">
            <a:spLocks/>
          </p:cNvSpPr>
          <p:nvPr/>
        </p:nvSpPr>
        <p:spPr bwMode="auto">
          <a:xfrm>
            <a:off x="838200" y="3334485"/>
            <a:ext cx="3528646" cy="566048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700" tIns="12700" rIns="12700" bIns="12700" spcCol="127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9000">
              <a:spcAft>
                <a:spcPct val="35000"/>
              </a:spcAft>
              <a:defRPr/>
            </a:pP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Toiminnanjohtaja</a:t>
            </a:r>
            <a:endParaRPr lang="fi-FI">
              <a:solidFill>
                <a:schemeClr val="bg1"/>
              </a:solidFill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9" name="Puolivapaa piirto 16">
            <a:extLst>
              <a:ext uri="{FF2B5EF4-FFF2-40B4-BE49-F238E27FC236}">
                <a16:creationId xmlns:a16="http://schemas.microsoft.com/office/drawing/2014/main" id="{D8CC5EFC-E082-C8CD-0DB1-247F8C330069}"/>
              </a:ext>
            </a:extLst>
          </p:cNvPr>
          <p:cNvSpPr/>
          <p:nvPr/>
        </p:nvSpPr>
        <p:spPr bwMode="auto">
          <a:xfrm>
            <a:off x="7825154" y="3339185"/>
            <a:ext cx="3150952" cy="564329"/>
          </a:xfrm>
          <a:custGeom>
            <a:avLst/>
            <a:gdLst>
              <a:gd name="connsiteX0" fmla="*/ 0 w 2003304"/>
              <a:gd name="connsiteY0" fmla="*/ 0 h 338255"/>
              <a:gd name="connsiteX1" fmla="*/ 2003304 w 2003304"/>
              <a:gd name="connsiteY1" fmla="*/ 0 h 338255"/>
              <a:gd name="connsiteX2" fmla="*/ 2003304 w 2003304"/>
              <a:gd name="connsiteY2" fmla="*/ 338255 h 338255"/>
              <a:gd name="connsiteX3" fmla="*/ 0 w 2003304"/>
              <a:gd name="connsiteY3" fmla="*/ 338255 h 338255"/>
              <a:gd name="connsiteX4" fmla="*/ 0 w 2003304"/>
              <a:gd name="connsiteY4" fmla="*/ 0 h 33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304" h="338255">
                <a:moveTo>
                  <a:pt x="0" y="0"/>
                </a:moveTo>
                <a:lnTo>
                  <a:pt x="2003304" y="0"/>
                </a:lnTo>
                <a:lnTo>
                  <a:pt x="2003304" y="338255"/>
                </a:lnTo>
                <a:lnTo>
                  <a:pt x="0" y="3382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Hallitus</a:t>
            </a:r>
          </a:p>
        </p:txBody>
      </p:sp>
      <p:sp>
        <p:nvSpPr>
          <p:cNvPr id="10" name="Puolivapaa piirto 33">
            <a:extLst>
              <a:ext uri="{FF2B5EF4-FFF2-40B4-BE49-F238E27FC236}">
                <a16:creationId xmlns:a16="http://schemas.microsoft.com/office/drawing/2014/main" id="{D23F55CD-DD68-566D-DAB8-7059D38B957F}"/>
              </a:ext>
            </a:extLst>
          </p:cNvPr>
          <p:cNvSpPr/>
          <p:nvPr/>
        </p:nvSpPr>
        <p:spPr bwMode="auto">
          <a:xfrm>
            <a:off x="828531" y="2708487"/>
            <a:ext cx="10143562" cy="566048"/>
          </a:xfrm>
          <a:custGeom>
            <a:avLst/>
            <a:gdLst>
              <a:gd name="connsiteX0" fmla="*/ 0 w 1866291"/>
              <a:gd name="connsiteY0" fmla="*/ 0 h 409961"/>
              <a:gd name="connsiteX1" fmla="*/ 1866291 w 1866291"/>
              <a:gd name="connsiteY1" fmla="*/ 0 h 409961"/>
              <a:gd name="connsiteX2" fmla="*/ 1866291 w 1866291"/>
              <a:gd name="connsiteY2" fmla="*/ 409961 h 409961"/>
              <a:gd name="connsiteX3" fmla="*/ 0 w 1866291"/>
              <a:gd name="connsiteY3" fmla="*/ 409961 h 409961"/>
              <a:gd name="connsiteX4" fmla="*/ 0 w 1866291"/>
              <a:gd name="connsiteY4" fmla="*/ 0 h 40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91" h="409961">
                <a:moveTo>
                  <a:pt x="0" y="0"/>
                </a:moveTo>
                <a:lnTo>
                  <a:pt x="1866291" y="0"/>
                </a:lnTo>
                <a:lnTo>
                  <a:pt x="1866291" y="409961"/>
                </a:lnTo>
                <a:lnTo>
                  <a:pt x="0" y="4099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Puheenjohtaja</a:t>
            </a:r>
          </a:p>
        </p:txBody>
      </p:sp>
      <p:sp>
        <p:nvSpPr>
          <p:cNvPr id="12" name="Puolivapaa piirto 36">
            <a:extLst>
              <a:ext uri="{FF2B5EF4-FFF2-40B4-BE49-F238E27FC236}">
                <a16:creationId xmlns:a16="http://schemas.microsoft.com/office/drawing/2014/main" id="{98A11474-4277-6319-3711-158CA950D772}"/>
              </a:ext>
            </a:extLst>
          </p:cNvPr>
          <p:cNvSpPr/>
          <p:nvPr/>
        </p:nvSpPr>
        <p:spPr bwMode="auto">
          <a:xfrm>
            <a:off x="838200" y="4637798"/>
            <a:ext cx="3528646" cy="1129956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spcAft>
                <a:spcPts val="0"/>
              </a:spcAft>
              <a:defRPr/>
            </a:pPr>
            <a:r>
              <a:rPr lang="fi-FI" dirty="0">
                <a:latin typeface="Segoe UI"/>
                <a:ea typeface="Verdana"/>
                <a:cs typeface="Segoe UI"/>
              </a:rPr>
              <a:t>Valmennuspäällikkö, Junioripäällikkö, seuravalmentajat ja OTO valmennustyötekijät</a:t>
            </a:r>
            <a:endParaRPr lang="fi-FI" sz="1400" dirty="0">
              <a:latin typeface="Segoe UI"/>
              <a:ea typeface="Verdana"/>
              <a:cs typeface="Segoe UI"/>
            </a:endParaRPr>
          </a:p>
        </p:txBody>
      </p:sp>
      <p:sp>
        <p:nvSpPr>
          <p:cNvPr id="14" name="Puolivapaa piirto 34">
            <a:extLst>
              <a:ext uri="{FF2B5EF4-FFF2-40B4-BE49-F238E27FC236}">
                <a16:creationId xmlns:a16="http://schemas.microsoft.com/office/drawing/2014/main" id="{E580C210-AB43-3102-40FB-A25E2D742CB9}"/>
              </a:ext>
            </a:extLst>
          </p:cNvPr>
          <p:cNvSpPr/>
          <p:nvPr/>
        </p:nvSpPr>
        <p:spPr bwMode="auto">
          <a:xfrm>
            <a:off x="4609388" y="3341078"/>
            <a:ext cx="2973224" cy="559456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Talouspäällikkö</a:t>
            </a:r>
          </a:p>
        </p:txBody>
      </p:sp>
      <p:sp>
        <p:nvSpPr>
          <p:cNvPr id="15" name="Puolivapaa piirto 37">
            <a:extLst>
              <a:ext uri="{FF2B5EF4-FFF2-40B4-BE49-F238E27FC236}">
                <a16:creationId xmlns:a16="http://schemas.microsoft.com/office/drawing/2014/main" id="{A49D592E-318E-8453-C7AA-D2CE85E5C67F}"/>
              </a:ext>
            </a:extLst>
          </p:cNvPr>
          <p:cNvSpPr/>
          <p:nvPr/>
        </p:nvSpPr>
        <p:spPr bwMode="auto">
          <a:xfrm>
            <a:off x="4609388" y="3968477"/>
            <a:ext cx="2973224" cy="566048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Iltapäiväkerho</a:t>
            </a:r>
            <a:endParaRPr lang="fi-FI" sz="1400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16" name="Puolivapaa piirto 42">
            <a:extLst>
              <a:ext uri="{FF2B5EF4-FFF2-40B4-BE49-F238E27FC236}">
                <a16:creationId xmlns:a16="http://schemas.microsoft.com/office/drawing/2014/main" id="{94D06637-5369-4975-482A-1647E85F2D99}"/>
              </a:ext>
            </a:extLst>
          </p:cNvPr>
          <p:cNvSpPr/>
          <p:nvPr/>
        </p:nvSpPr>
        <p:spPr bwMode="auto">
          <a:xfrm>
            <a:off x="7825154" y="3974123"/>
            <a:ext cx="3150954" cy="1793630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err="1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VPj</a:t>
            </a:r>
            <a:r>
              <a:rPr lang="fi-FI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, sihteeri, viestintä, seuratapahtumat</a:t>
            </a:r>
          </a:p>
        </p:txBody>
      </p:sp>
      <p:sp>
        <p:nvSpPr>
          <p:cNvPr id="18" name="Puolivapaa piirto 41">
            <a:extLst>
              <a:ext uri="{FF2B5EF4-FFF2-40B4-BE49-F238E27FC236}">
                <a16:creationId xmlns:a16="http://schemas.microsoft.com/office/drawing/2014/main" id="{74D960D7-4DE4-63F2-9A5C-B7BF07BFE78F}"/>
              </a:ext>
            </a:extLst>
          </p:cNvPr>
          <p:cNvSpPr/>
          <p:nvPr/>
        </p:nvSpPr>
        <p:spPr bwMode="auto">
          <a:xfrm>
            <a:off x="843854" y="5858678"/>
            <a:ext cx="10137908" cy="577431"/>
          </a:xfrm>
          <a:custGeom>
            <a:avLst/>
            <a:gdLst>
              <a:gd name="connsiteX0" fmla="*/ 0 w 1866291"/>
              <a:gd name="connsiteY0" fmla="*/ 0 h 409961"/>
              <a:gd name="connsiteX1" fmla="*/ 1866291 w 1866291"/>
              <a:gd name="connsiteY1" fmla="*/ 0 h 409961"/>
              <a:gd name="connsiteX2" fmla="*/ 1866291 w 1866291"/>
              <a:gd name="connsiteY2" fmla="*/ 409961 h 409961"/>
              <a:gd name="connsiteX3" fmla="*/ 0 w 1866291"/>
              <a:gd name="connsiteY3" fmla="*/ 409961 h 409961"/>
              <a:gd name="connsiteX4" fmla="*/ 0 w 1866291"/>
              <a:gd name="connsiteY4" fmla="*/ 0 h 40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91" h="409961">
                <a:moveTo>
                  <a:pt x="0" y="0"/>
                </a:moveTo>
                <a:lnTo>
                  <a:pt x="1866291" y="0"/>
                </a:lnTo>
                <a:lnTo>
                  <a:pt x="1866291" y="409961"/>
                </a:lnTo>
                <a:lnTo>
                  <a:pt x="0" y="4099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Joukkueet</a:t>
            </a:r>
          </a:p>
        </p:txBody>
      </p:sp>
      <p:sp>
        <p:nvSpPr>
          <p:cNvPr id="19" name="Puolivapaa piirto 18">
            <a:extLst>
              <a:ext uri="{FF2B5EF4-FFF2-40B4-BE49-F238E27FC236}">
                <a16:creationId xmlns:a16="http://schemas.microsoft.com/office/drawing/2014/main" id="{92C0E66F-E7FD-4938-7BB6-3BE3863FB039}"/>
              </a:ext>
            </a:extLst>
          </p:cNvPr>
          <p:cNvSpPr txBox="1">
            <a:spLocks/>
          </p:cNvSpPr>
          <p:nvPr/>
        </p:nvSpPr>
        <p:spPr bwMode="auto">
          <a:xfrm>
            <a:off x="838200" y="3968477"/>
            <a:ext cx="3528646" cy="566048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700" tIns="12700" rIns="12700" bIns="12700" spcCol="127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9000">
              <a:spcAft>
                <a:spcPct val="35000"/>
              </a:spcAft>
              <a:defRPr/>
            </a:pP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Urheilutoimenjohtaja</a:t>
            </a:r>
            <a:endParaRPr lang="fi-FI">
              <a:solidFill>
                <a:schemeClr val="bg1"/>
              </a:solidFill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ACD288F-427A-4B0C-9B3E-0CCA851D8BC8}"/>
              </a:ext>
            </a:extLst>
          </p:cNvPr>
          <p:cNvSpPr txBox="1"/>
          <p:nvPr/>
        </p:nvSpPr>
        <p:spPr>
          <a:xfrm>
            <a:off x="828531" y="110175"/>
            <a:ext cx="101435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3200" b="1">
                <a:solidFill>
                  <a:schemeClr val="bg1"/>
                </a:solidFill>
                <a:latin typeface="Segoe UI"/>
                <a:cs typeface="Segoe UI"/>
              </a:rPr>
              <a:t>Koivukylän Palloseura – seuraorganisaatio 2025</a:t>
            </a:r>
            <a:endParaRPr lang="fi-FI" sz="32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3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D71683B5-2858-26EF-E822-25DC4018285E}"/>
              </a:ext>
            </a:extLst>
          </p:cNvPr>
          <p:cNvSpPr txBox="1">
            <a:spLocks/>
          </p:cNvSpPr>
          <p:nvPr/>
        </p:nvSpPr>
        <p:spPr>
          <a:xfrm>
            <a:off x="838199" y="15534"/>
            <a:ext cx="10137906" cy="812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44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Koivukylän Palloseura - esihenkilöt</a:t>
            </a:r>
            <a:endParaRPr lang="fi-FI" sz="4400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uolivapaa piirto 14">
            <a:extLst>
              <a:ext uri="{FF2B5EF4-FFF2-40B4-BE49-F238E27FC236}">
                <a16:creationId xmlns:a16="http://schemas.microsoft.com/office/drawing/2014/main" id="{91D87C8D-B708-FFAA-4681-535DC3052986}"/>
              </a:ext>
            </a:extLst>
          </p:cNvPr>
          <p:cNvSpPr/>
          <p:nvPr/>
        </p:nvSpPr>
        <p:spPr bwMode="auto">
          <a:xfrm>
            <a:off x="838199" y="1623613"/>
            <a:ext cx="10143562" cy="640782"/>
          </a:xfrm>
          <a:custGeom>
            <a:avLst/>
            <a:gdLst>
              <a:gd name="connsiteX0" fmla="*/ 0 w 4726404"/>
              <a:gd name="connsiteY0" fmla="*/ 0 h 422901"/>
              <a:gd name="connsiteX1" fmla="*/ 4726404 w 4726404"/>
              <a:gd name="connsiteY1" fmla="*/ 0 h 422901"/>
              <a:gd name="connsiteX2" fmla="*/ 4726404 w 4726404"/>
              <a:gd name="connsiteY2" fmla="*/ 422901 h 422901"/>
              <a:gd name="connsiteX3" fmla="*/ 0 w 4726404"/>
              <a:gd name="connsiteY3" fmla="*/ 422901 h 422901"/>
              <a:gd name="connsiteX4" fmla="*/ 0 w 4726404"/>
              <a:gd name="connsiteY4" fmla="*/ 0 h 42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404" h="422901">
                <a:moveTo>
                  <a:pt x="0" y="0"/>
                </a:moveTo>
                <a:lnTo>
                  <a:pt x="4726404" y="0"/>
                </a:lnTo>
                <a:lnTo>
                  <a:pt x="4726404" y="422901"/>
                </a:lnTo>
                <a:lnTo>
                  <a:pt x="0" y="4229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3600" b="1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Puheenjohtaja</a:t>
            </a:r>
            <a:endParaRPr lang="fi-FI" sz="3200" b="1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9" name="Puolivapaa piirto 18">
            <a:extLst>
              <a:ext uri="{FF2B5EF4-FFF2-40B4-BE49-F238E27FC236}">
                <a16:creationId xmlns:a16="http://schemas.microsoft.com/office/drawing/2014/main" id="{E205A300-8BF5-0C41-F024-D077207BB075}"/>
              </a:ext>
            </a:extLst>
          </p:cNvPr>
          <p:cNvSpPr txBox="1">
            <a:spLocks/>
          </p:cNvSpPr>
          <p:nvPr/>
        </p:nvSpPr>
        <p:spPr bwMode="auto">
          <a:xfrm>
            <a:off x="838199" y="2401342"/>
            <a:ext cx="3528646" cy="704285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700" tIns="12700" rIns="12700" bIns="12700" spcCol="127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9000">
              <a:spcAft>
                <a:spcPct val="35000"/>
              </a:spcAft>
              <a:defRPr/>
            </a:pPr>
            <a:r>
              <a:rPr lang="fi-FI" sz="2800" b="1">
                <a:solidFill>
                  <a:schemeClr val="bg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Toiminnanjohtaja</a:t>
            </a:r>
            <a:endParaRPr lang="fi-FI" b="1">
              <a:solidFill>
                <a:schemeClr val="bg1"/>
              </a:solidFill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11" name="Puolivapaa piirto 16">
            <a:extLst>
              <a:ext uri="{FF2B5EF4-FFF2-40B4-BE49-F238E27FC236}">
                <a16:creationId xmlns:a16="http://schemas.microsoft.com/office/drawing/2014/main" id="{3BEB371F-10EF-C0E5-521A-7CF44AA1877A}"/>
              </a:ext>
            </a:extLst>
          </p:cNvPr>
          <p:cNvSpPr/>
          <p:nvPr/>
        </p:nvSpPr>
        <p:spPr bwMode="auto">
          <a:xfrm>
            <a:off x="7821141" y="3209524"/>
            <a:ext cx="3150952" cy="640438"/>
          </a:xfrm>
          <a:custGeom>
            <a:avLst/>
            <a:gdLst>
              <a:gd name="connsiteX0" fmla="*/ 0 w 2003304"/>
              <a:gd name="connsiteY0" fmla="*/ 0 h 338255"/>
              <a:gd name="connsiteX1" fmla="*/ 2003304 w 2003304"/>
              <a:gd name="connsiteY1" fmla="*/ 0 h 338255"/>
              <a:gd name="connsiteX2" fmla="*/ 2003304 w 2003304"/>
              <a:gd name="connsiteY2" fmla="*/ 338255 h 338255"/>
              <a:gd name="connsiteX3" fmla="*/ 0 w 2003304"/>
              <a:gd name="connsiteY3" fmla="*/ 338255 h 338255"/>
              <a:gd name="connsiteX4" fmla="*/ 0 w 2003304"/>
              <a:gd name="connsiteY4" fmla="*/ 0 h 33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304" h="338255">
                <a:moveTo>
                  <a:pt x="0" y="0"/>
                </a:moveTo>
                <a:lnTo>
                  <a:pt x="2003304" y="0"/>
                </a:lnTo>
                <a:lnTo>
                  <a:pt x="2003304" y="338255"/>
                </a:lnTo>
                <a:lnTo>
                  <a:pt x="0" y="3382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4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Hallitus</a:t>
            </a:r>
          </a:p>
        </p:txBody>
      </p:sp>
      <p:sp>
        <p:nvSpPr>
          <p:cNvPr id="13" name="Puolivapaa piirto 36">
            <a:extLst>
              <a:ext uri="{FF2B5EF4-FFF2-40B4-BE49-F238E27FC236}">
                <a16:creationId xmlns:a16="http://schemas.microsoft.com/office/drawing/2014/main" id="{8E0D488B-B59E-3195-706B-5D00D39E8195}"/>
              </a:ext>
            </a:extLst>
          </p:cNvPr>
          <p:cNvSpPr/>
          <p:nvPr/>
        </p:nvSpPr>
        <p:spPr bwMode="auto">
          <a:xfrm>
            <a:off x="844601" y="3954203"/>
            <a:ext cx="3522244" cy="1629225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spcAft>
                <a:spcPts val="0"/>
              </a:spcAft>
              <a:defRPr/>
            </a:pPr>
            <a:r>
              <a:rPr lang="fi-FI" sz="2000" dirty="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Valmennuspäällikkö, Junioripäällikkö seuravalmentajat, OTO- valmennustyötekijät, muut seurasopimusvalmentajat</a:t>
            </a:r>
            <a:endParaRPr lang="fi-FI" sz="1600" dirty="0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14" name="Puolivapaa piirto 34">
            <a:extLst>
              <a:ext uri="{FF2B5EF4-FFF2-40B4-BE49-F238E27FC236}">
                <a16:creationId xmlns:a16="http://schemas.microsoft.com/office/drawing/2014/main" id="{4AE6760D-171A-CDA2-3477-96F2F61A4428}"/>
              </a:ext>
            </a:extLst>
          </p:cNvPr>
          <p:cNvSpPr/>
          <p:nvPr/>
        </p:nvSpPr>
        <p:spPr bwMode="auto">
          <a:xfrm>
            <a:off x="4472721" y="2398076"/>
            <a:ext cx="3193681" cy="704285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800" b="1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Talouspäällikkö</a:t>
            </a:r>
          </a:p>
        </p:txBody>
      </p:sp>
      <p:sp>
        <p:nvSpPr>
          <p:cNvPr id="15" name="Puolivapaa piirto 37">
            <a:extLst>
              <a:ext uri="{FF2B5EF4-FFF2-40B4-BE49-F238E27FC236}">
                <a16:creationId xmlns:a16="http://schemas.microsoft.com/office/drawing/2014/main" id="{B05865A8-BEFC-8309-33BE-19DD4391D6D5}"/>
              </a:ext>
            </a:extLst>
          </p:cNvPr>
          <p:cNvSpPr/>
          <p:nvPr/>
        </p:nvSpPr>
        <p:spPr bwMode="auto">
          <a:xfrm>
            <a:off x="4472720" y="3209524"/>
            <a:ext cx="3193681" cy="640782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4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Iltapäiväkerhovastaava</a:t>
            </a:r>
            <a:endParaRPr lang="fi-FI" sz="1400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16" name="Puolivapaa piirto 42">
            <a:extLst>
              <a:ext uri="{FF2B5EF4-FFF2-40B4-BE49-F238E27FC236}">
                <a16:creationId xmlns:a16="http://schemas.microsoft.com/office/drawing/2014/main" id="{2D935EE9-C462-9A62-ECDC-2644556F8968}"/>
              </a:ext>
            </a:extLst>
          </p:cNvPr>
          <p:cNvSpPr/>
          <p:nvPr/>
        </p:nvSpPr>
        <p:spPr bwMode="auto">
          <a:xfrm>
            <a:off x="7821139" y="3954203"/>
            <a:ext cx="3150954" cy="1629225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 dirty="0" err="1">
                <a:latin typeface="Segoe UI"/>
                <a:ea typeface="Verdana"/>
                <a:cs typeface="Segoe UI"/>
              </a:rPr>
              <a:t>VPj</a:t>
            </a:r>
            <a:r>
              <a:rPr lang="fi-FI" sz="2000" dirty="0">
                <a:latin typeface="Segoe UI"/>
                <a:ea typeface="Verdana"/>
                <a:cs typeface="Segoe UI"/>
              </a:rPr>
              <a:t>, sihteeri, viestintä, seuratapahtumat, varusteet, joukkueenjohtaja- ja huoltajakoulutukset</a:t>
            </a:r>
          </a:p>
        </p:txBody>
      </p:sp>
      <p:sp>
        <p:nvSpPr>
          <p:cNvPr id="17" name="Puolivapaa piirto 41">
            <a:extLst>
              <a:ext uri="{FF2B5EF4-FFF2-40B4-BE49-F238E27FC236}">
                <a16:creationId xmlns:a16="http://schemas.microsoft.com/office/drawing/2014/main" id="{460864B5-D673-ADC4-6DB0-C4805900E5A9}"/>
              </a:ext>
            </a:extLst>
          </p:cNvPr>
          <p:cNvSpPr/>
          <p:nvPr/>
        </p:nvSpPr>
        <p:spPr bwMode="auto">
          <a:xfrm>
            <a:off x="843854" y="5687326"/>
            <a:ext cx="3528647" cy="748784"/>
          </a:xfrm>
          <a:custGeom>
            <a:avLst/>
            <a:gdLst>
              <a:gd name="connsiteX0" fmla="*/ 0 w 1866291"/>
              <a:gd name="connsiteY0" fmla="*/ 0 h 409961"/>
              <a:gd name="connsiteX1" fmla="*/ 1866291 w 1866291"/>
              <a:gd name="connsiteY1" fmla="*/ 0 h 409961"/>
              <a:gd name="connsiteX2" fmla="*/ 1866291 w 1866291"/>
              <a:gd name="connsiteY2" fmla="*/ 409961 h 409961"/>
              <a:gd name="connsiteX3" fmla="*/ 0 w 1866291"/>
              <a:gd name="connsiteY3" fmla="*/ 409961 h 409961"/>
              <a:gd name="connsiteX4" fmla="*/ 0 w 1866291"/>
              <a:gd name="connsiteY4" fmla="*/ 0 h 40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91" h="409961">
                <a:moveTo>
                  <a:pt x="0" y="0"/>
                </a:moveTo>
                <a:lnTo>
                  <a:pt x="1866291" y="0"/>
                </a:lnTo>
                <a:lnTo>
                  <a:pt x="1866291" y="409961"/>
                </a:lnTo>
                <a:lnTo>
                  <a:pt x="0" y="40996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4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Joukkuevalmentajat</a:t>
            </a:r>
            <a:endParaRPr lang="fi-FI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18" name="Puolivapaa piirto 18">
            <a:extLst>
              <a:ext uri="{FF2B5EF4-FFF2-40B4-BE49-F238E27FC236}">
                <a16:creationId xmlns:a16="http://schemas.microsoft.com/office/drawing/2014/main" id="{E82FDD94-2E5E-6425-BFDF-7605E69C2405}"/>
              </a:ext>
            </a:extLst>
          </p:cNvPr>
          <p:cNvSpPr txBox="1">
            <a:spLocks/>
          </p:cNvSpPr>
          <p:nvPr/>
        </p:nvSpPr>
        <p:spPr bwMode="auto">
          <a:xfrm>
            <a:off x="838199" y="3209524"/>
            <a:ext cx="3528646" cy="640782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700" tIns="12700" rIns="12700" bIns="12700" spcCol="127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9000">
              <a:spcAft>
                <a:spcPct val="35000"/>
              </a:spcAft>
              <a:defRPr/>
            </a:pPr>
            <a:r>
              <a:rPr lang="fi-FI" sz="2800">
                <a:solidFill>
                  <a:schemeClr val="bg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Urheilutoimenjohtaja</a:t>
            </a:r>
            <a:endParaRPr lang="fi-FI">
              <a:solidFill>
                <a:schemeClr val="bg1"/>
              </a:solidFill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5" name="Puolivapaa piirto 37">
            <a:extLst>
              <a:ext uri="{FF2B5EF4-FFF2-40B4-BE49-F238E27FC236}">
                <a16:creationId xmlns:a16="http://schemas.microsoft.com/office/drawing/2014/main" id="{BA7745FD-6DDA-B5A6-3F1B-7106512FC6A9}"/>
              </a:ext>
            </a:extLst>
          </p:cNvPr>
          <p:cNvSpPr/>
          <p:nvPr/>
        </p:nvSpPr>
        <p:spPr bwMode="auto">
          <a:xfrm>
            <a:off x="4472721" y="3954203"/>
            <a:ext cx="3193681" cy="918787"/>
          </a:xfrm>
          <a:custGeom>
            <a:avLst/>
            <a:gdLst>
              <a:gd name="connsiteX0" fmla="*/ 0 w 2257190"/>
              <a:gd name="connsiteY0" fmla="*/ 0 h 498626"/>
              <a:gd name="connsiteX1" fmla="*/ 2257190 w 2257190"/>
              <a:gd name="connsiteY1" fmla="*/ 0 h 498626"/>
              <a:gd name="connsiteX2" fmla="*/ 2257190 w 2257190"/>
              <a:gd name="connsiteY2" fmla="*/ 498626 h 498626"/>
              <a:gd name="connsiteX3" fmla="*/ 0 w 2257190"/>
              <a:gd name="connsiteY3" fmla="*/ 498626 h 498626"/>
              <a:gd name="connsiteX4" fmla="*/ 0 w 2257190"/>
              <a:gd name="connsiteY4" fmla="*/ 0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190" h="498626">
                <a:moveTo>
                  <a:pt x="0" y="0"/>
                </a:moveTo>
                <a:lnTo>
                  <a:pt x="2257190" y="0"/>
                </a:lnTo>
                <a:lnTo>
                  <a:pt x="2257190" y="498626"/>
                </a:lnTo>
                <a:lnTo>
                  <a:pt x="0" y="49862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0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Iltapäiväkerhotyöntekijät</a:t>
            </a:r>
            <a:endParaRPr lang="fi-FI" sz="1400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  <p:sp>
        <p:nvSpPr>
          <p:cNvPr id="19" name="Puolivapaa piirto 41">
            <a:extLst>
              <a:ext uri="{FF2B5EF4-FFF2-40B4-BE49-F238E27FC236}">
                <a16:creationId xmlns:a16="http://schemas.microsoft.com/office/drawing/2014/main" id="{F05E8888-4D4A-141B-CBD6-64686F0DD270}"/>
              </a:ext>
            </a:extLst>
          </p:cNvPr>
          <p:cNvSpPr/>
          <p:nvPr/>
        </p:nvSpPr>
        <p:spPr bwMode="auto">
          <a:xfrm>
            <a:off x="7819501" y="5687326"/>
            <a:ext cx="3153299" cy="775727"/>
          </a:xfrm>
          <a:custGeom>
            <a:avLst/>
            <a:gdLst>
              <a:gd name="connsiteX0" fmla="*/ 0 w 1866291"/>
              <a:gd name="connsiteY0" fmla="*/ 0 h 409961"/>
              <a:gd name="connsiteX1" fmla="*/ 1866291 w 1866291"/>
              <a:gd name="connsiteY1" fmla="*/ 0 h 409961"/>
              <a:gd name="connsiteX2" fmla="*/ 1866291 w 1866291"/>
              <a:gd name="connsiteY2" fmla="*/ 409961 h 409961"/>
              <a:gd name="connsiteX3" fmla="*/ 0 w 1866291"/>
              <a:gd name="connsiteY3" fmla="*/ 409961 h 409961"/>
              <a:gd name="connsiteX4" fmla="*/ 0 w 1866291"/>
              <a:gd name="connsiteY4" fmla="*/ 0 h 40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91" h="409961">
                <a:moveTo>
                  <a:pt x="0" y="0"/>
                </a:moveTo>
                <a:lnTo>
                  <a:pt x="1866291" y="0"/>
                </a:lnTo>
                <a:lnTo>
                  <a:pt x="1866291" y="409961"/>
                </a:lnTo>
                <a:lnTo>
                  <a:pt x="0" y="40996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i-FI" sz="2400"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rPr>
              <a:t>Joukkueiden muut toimihenkilöt</a:t>
            </a:r>
            <a:endParaRPr lang="fi-FI">
              <a:latin typeface="Segoe UI" panose="020B0502040204020203" pitchFamily="34" charset="0"/>
              <a:ea typeface="Verdana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2843988" y="1767505"/>
            <a:ext cx="6783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Vastuualueet</a:t>
            </a:r>
          </a:p>
        </p:txBody>
      </p:sp>
    </p:spTree>
    <p:extLst>
      <p:ext uri="{BB962C8B-B14F-4D97-AF65-F5344CB8AC3E}">
        <p14:creationId xmlns:p14="http://schemas.microsoft.com/office/powerpoint/2010/main" val="263504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2797336" y="-73422"/>
            <a:ext cx="6783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Hallitus 31.12.2025 asti</a:t>
            </a:r>
          </a:p>
          <a:p>
            <a:pPr algn="ctr"/>
            <a:endParaRPr lang="fi-FI" sz="6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541176" y="1226599"/>
            <a:ext cx="11224727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Pasi </a:t>
            </a:r>
            <a:r>
              <a:rPr lang="fi-FI" sz="2000" dirty="0" err="1">
                <a:solidFill>
                  <a:schemeClr val="bg1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Lod</a:t>
            </a:r>
            <a:r>
              <a:rPr lang="fi-FI" sz="2000">
                <a:solidFill>
                  <a:schemeClr val="bg1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, puheenjohtaja</a:t>
            </a:r>
            <a:endParaRPr lang="fi-FI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Symbol,Sans-Serif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Julius Berg, tapahtumat</a:t>
            </a:r>
            <a:endParaRPr lang="en-US" sz="2000">
              <a:solidFill>
                <a:srgbClr val="000000"/>
              </a:solidFill>
              <a:latin typeface="Segoe UI"/>
              <a:ea typeface="Verdana"/>
              <a:cs typeface="Segoe UI"/>
            </a:endParaRPr>
          </a:p>
          <a:p>
            <a:pPr marL="342900" indent="-342900">
              <a:spcAft>
                <a:spcPts val="600"/>
              </a:spcAft>
              <a:buFont typeface="Symbol,Sans-Serif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Marko </a:t>
            </a:r>
            <a:r>
              <a:rPr lang="fi-FI" sz="2000" dirty="0" err="1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Ferm</a:t>
            </a:r>
            <a:r>
              <a:rPr lang="fi-FI" sz="200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, viestintä</a:t>
            </a:r>
            <a:endParaRPr lang="en-US" sz="2000">
              <a:solidFill>
                <a:schemeClr val="bg1"/>
              </a:solidFill>
              <a:latin typeface="Segoe UI"/>
              <a:ea typeface="Verdana"/>
              <a:cs typeface="Segoe UI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Julius Berg, tapahtumat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Marko </a:t>
            </a:r>
            <a:r>
              <a:rPr lang="fi-FI" sz="2000" dirty="0" err="1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Ferm</a:t>
            </a:r>
            <a:r>
              <a:rPr lang="fi-FI" sz="20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, viestintä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Veli-Matti Koskela, varusteet</a:t>
            </a:r>
          </a:p>
          <a:p>
            <a:pPr marL="342900" indent="-342900">
              <a:spcAft>
                <a:spcPts val="600"/>
              </a:spcAft>
              <a:buFont typeface="Symbol,Sans-Serif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Täydentyy vuosikokouksen jälkeen</a:t>
            </a:r>
            <a:endParaRPr lang="fi-FI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Symbol,Sans-Serif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endParaRPr lang="fi-FI" sz="2000" dirty="0">
              <a:solidFill>
                <a:schemeClr val="bg1"/>
              </a:solidFill>
              <a:latin typeface="Segoe UI"/>
              <a:ea typeface="Verdana"/>
              <a:cs typeface="Segoe UI"/>
            </a:endParaRP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/>
                <a:ea typeface="Verdana"/>
                <a:cs typeface="Segoe UI"/>
              </a:rPr>
              <a:t>Seuratapahtumat: Valokuvaus Huhtikuu, Futispäivä toukokuu, Seurapäivä elokuu, Kauden päättäjäiset lokakuu, Pikkujoulut marraskuu</a:t>
            </a:r>
            <a:endParaRPr lang="fi-FI" sz="2000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endParaRPr lang="fi-FI" sz="200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Asiantuntijajäsenet: Niko Koskela, Terhi Palm, Simo Miettinen, Tommy Andersson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tabLst>
                <a:tab pos="3060065" algn="ctr"/>
                <a:tab pos="6120130" algn="r"/>
                <a:tab pos="828040" algn="l"/>
              </a:tabLst>
            </a:pPr>
            <a:endParaRPr lang="fi-FI" sz="200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2797336" y="-73422"/>
            <a:ext cx="6783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Johtaminen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541176" y="1452379"/>
            <a:ext cx="11224727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Hallitus</a:t>
            </a:r>
          </a:p>
          <a:p>
            <a:pPr marL="0" indent="0">
              <a:buNone/>
              <a:tabLst>
                <a:tab pos="3060065" algn="ctr"/>
                <a:tab pos="6120130" algn="r"/>
                <a:tab pos="828040" algn="l"/>
              </a:tabLst>
            </a:pPr>
            <a:endParaRPr lang="fi-FI" sz="18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Ongelmanratkaisuelin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Seuran kuukausitiedote</a:t>
            </a: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(nettisivut, </a:t>
            </a:r>
            <a:r>
              <a:rPr lang="fi-FI" sz="20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myClub</a:t>
            </a: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fi-FI" sz="20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office</a:t>
            </a: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Toimihenkilökokoukset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Vuosikokoukset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Huoltajakoulutus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JOJO koulutus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Pelipaikka, pelaajamäärän kehittyminen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Seuratapahtumat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Valokuvaus, kenttätalkoot, futispäivä, seurapäivä, kauden päättäjäiset, toimihenkilöiden pikkujoulut</a:t>
            </a:r>
          </a:p>
        </p:txBody>
      </p:sp>
    </p:spTree>
    <p:extLst>
      <p:ext uri="{BB962C8B-B14F-4D97-AF65-F5344CB8AC3E}">
        <p14:creationId xmlns:p14="http://schemas.microsoft.com/office/powerpoint/2010/main" val="77073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Toiminnanjohtaja Niko Koskela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373224" y="690528"/>
            <a:ext cx="1122472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Organisaatio, henkilökunnan henkilökohtainen koulutussuunnitelma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Esihenkilö päätoimisille työntekijöille</a:t>
            </a:r>
            <a:endParaRPr lang="fi-FI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Avustusten haku ja raportointi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Soveltava liikunta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Henkilökunnan </a:t>
            </a: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kehityskeskustelut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Yhteistyö KoiPS Tekonurmi Oy:n kanssa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Hyvän-arjen rakentajat yhteistyö</a:t>
            </a:r>
            <a:endParaRPr lang="fi-FI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Palkallisten rekrytointi, esimies (OTO-valmennus UTJ)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Tason päivitys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Pitkän aikavälin suunnitelman </a:t>
            </a: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seuranta</a:t>
            </a: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fi-FI" sz="20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ToSu</a:t>
            </a:r>
            <a:endParaRPr lang="fi-FI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Toimintakertomus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PPS-Yhteistyö yhteistyössä </a:t>
            </a:r>
            <a:r>
              <a:rPr lang="fi-FI" sz="20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UTJ:n</a:t>
            </a: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kanssa</a:t>
            </a:r>
            <a:endParaRPr lang="fi-FI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FC Lahti United yhteistyö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Hallituksen asiantuntijajäsen</a:t>
            </a:r>
          </a:p>
        </p:txBody>
      </p:sp>
    </p:spTree>
    <p:extLst>
      <p:ext uri="{BB962C8B-B14F-4D97-AF65-F5344CB8AC3E}">
        <p14:creationId xmlns:p14="http://schemas.microsoft.com/office/powerpoint/2010/main" val="275566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Talouspäällikkö Terhi Palm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457199" y="1695125"/>
            <a:ext cx="1122472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Seuran taloudenhoito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myClub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palkanmaksu, kirjanpito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Seuran talousarvion tekeminen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Joukkueiden varainkäyttösuunnitelmat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Avustusten tilitykset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Iltapäiväkerho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Pelipaikka, lisenssit, siirtyvät pelaajat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Hallituksen asiantuntijajäsen</a:t>
            </a:r>
          </a:p>
        </p:txBody>
      </p:sp>
    </p:spTree>
    <p:extLst>
      <p:ext uri="{BB962C8B-B14F-4D97-AF65-F5344CB8AC3E}">
        <p14:creationId xmlns:p14="http://schemas.microsoft.com/office/powerpoint/2010/main" val="287171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A937394-24E2-46B6-9AFE-D24BF280D17A}"/>
              </a:ext>
            </a:extLst>
          </p:cNvPr>
          <p:cNvSpPr/>
          <p:nvPr/>
        </p:nvSpPr>
        <p:spPr>
          <a:xfrm>
            <a:off x="0" y="-73422"/>
            <a:ext cx="12192000" cy="7004844"/>
          </a:xfrm>
          <a:prstGeom prst="rect">
            <a:avLst/>
          </a:prstGeom>
          <a:solidFill>
            <a:srgbClr val="06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taivas, rakennus&#10;&#10;Kuvaus luotu automaattisesti">
            <a:extLst>
              <a:ext uri="{FF2B5EF4-FFF2-40B4-BE49-F238E27FC236}">
                <a16:creationId xmlns:a16="http://schemas.microsoft.com/office/drawing/2014/main" id="{C0573C9A-2BC4-4C60-94AB-2B17773A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4"/>
            <a:ext cx="12197735" cy="700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FB7EDB-D5F7-8EFE-A8ED-0ED3818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Koivukylän Palloseura – ”Yksin en ole mitään, mutta yhdessä ME voimme olla!”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76E522-8ECE-B74A-BB4D-A6C86F371EA6}"/>
              </a:ext>
            </a:extLst>
          </p:cNvPr>
          <p:cNvCxnSpPr>
            <a:cxnSpLocks/>
          </p:cNvCxnSpPr>
          <p:nvPr/>
        </p:nvCxnSpPr>
        <p:spPr>
          <a:xfrm>
            <a:off x="541176" y="6485370"/>
            <a:ext cx="110567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368152-0EE5-2875-1F40-ECE13367D8E9}"/>
              </a:ext>
            </a:extLst>
          </p:cNvPr>
          <p:cNvSpPr txBox="1"/>
          <p:nvPr/>
        </p:nvSpPr>
        <p:spPr>
          <a:xfrm>
            <a:off x="709127" y="18686"/>
            <a:ext cx="1088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Urheilu ja liikunta</a:t>
            </a:r>
          </a:p>
          <a:p>
            <a:pPr algn="ctr"/>
            <a:r>
              <a:rPr lang="fi-FI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Urheilutoimenjohtaja Simo Miettinen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7549DAC-A1A8-480F-4B13-8FB6A3B17CA7}"/>
              </a:ext>
            </a:extLst>
          </p:cNvPr>
          <p:cNvSpPr txBox="1"/>
          <p:nvPr/>
        </p:nvSpPr>
        <p:spPr>
          <a:xfrm>
            <a:off x="457199" y="1266869"/>
            <a:ext cx="112247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Valmentajien koulutussuunnittelu, sisäinen valmentajakoulutus, futisvalmentajan startti-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i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kävaihe- ja teemakoulutukset, koulutusyhteisö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Yhteydenpito Palloliitto (pelaajakehitys)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Valmennuslinjan jalkautus, tukimateriaalien säännöllinen päivittäminen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Vastuuvalmentajien tukeminen ja sparraus (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U7-U13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ja 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naisten edustusjoukkue</a:t>
            </a: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Harjoittelun- ja ottelunseuranta U7-U13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Vastuuvalmentajarekrytointi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060065" algn="ctr"/>
                <a:tab pos="6120130" algn="r"/>
                <a:tab pos="828040" algn="l"/>
              </a:tabLst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Harjoitusvuorot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Tekniikkakoulu organisointi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 5v5 ikäluokan valmennus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PPS-Yhteistyö yhteistyössä </a:t>
            </a:r>
            <a:r>
              <a:rPr lang="fi-FI" sz="24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tj:n</a:t>
            </a: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kanssa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Hallituksen asiantuntijajäsen</a:t>
            </a:r>
            <a:endParaRPr lang="fi-FI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8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ECFD94804D9B4F8B8D9190F03ED43A" ma:contentTypeVersion="15" ma:contentTypeDescription="Luo uusi asiakirja." ma:contentTypeScope="" ma:versionID="3c8fabb56affcfb89729408885e2388e">
  <xsd:schema xmlns:xsd="http://www.w3.org/2001/XMLSchema" xmlns:xs="http://www.w3.org/2001/XMLSchema" xmlns:p="http://schemas.microsoft.com/office/2006/metadata/properties" xmlns:ns2="798f5b74-7020-43d4-bace-00a9b5557b15" xmlns:ns3="b76d75f9-d9b6-4442-957f-4d1dcd847c85" targetNamespace="http://schemas.microsoft.com/office/2006/metadata/properties" ma:root="true" ma:fieldsID="0ea2512e884244e920b2b5df03a70129" ns2:_="" ns3:_="">
    <xsd:import namespace="798f5b74-7020-43d4-bace-00a9b5557b15"/>
    <xsd:import namespace="b76d75f9-d9b6-4442-957f-4d1dcd847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f5b74-7020-43d4-bace-00a9b5557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f019e922-b6a1-4ccb-9dff-48ca40c132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d75f9-d9b6-4442-957f-4d1dcd847c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9283a0-33db-4c8f-bb52-c3fe95a2d234}" ma:internalName="TaxCatchAll" ma:showField="CatchAllData" ma:web="b76d75f9-d9b6-4442-957f-4d1dcd847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6d75f9-d9b6-4442-957f-4d1dcd847c85" xsi:nil="true"/>
    <lcf76f155ced4ddcb4097134ff3c332f xmlns="798f5b74-7020-43d4-bace-00a9b5557b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7BFD2B-BC07-4E8F-88B5-BF4364742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DA02F2-5583-40C1-9D03-398807ACB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f5b74-7020-43d4-bace-00a9b5557b15"/>
    <ds:schemaRef ds:uri="b76d75f9-d9b6-4442-957f-4d1dcd847c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C9787B-4A65-4274-B58D-2770BF21E849}">
  <ds:schemaRefs>
    <ds:schemaRef ds:uri="http://schemas.microsoft.com/office/2006/metadata/properties"/>
    <ds:schemaRef ds:uri="http://schemas.microsoft.com/office/infopath/2007/PartnerControls"/>
    <ds:schemaRef ds:uri="b76d75f9-d9b6-4442-957f-4d1dcd847c85"/>
    <ds:schemaRef ds:uri="798f5b74-7020-43d4-bace-00a9b5557b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766</Words>
  <Application>Microsoft Office PowerPoint</Application>
  <PresentationFormat>Laajakuva</PresentationFormat>
  <Paragraphs>155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Segoe UI Historic</vt:lpstr>
      <vt:lpstr>Symbol</vt:lpstr>
      <vt:lpstr>Symbol,Sans-Serif</vt:lpstr>
      <vt:lpstr>Verdana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Seuran yhteiskunnalle vuosittain tuottama kokonaisarvo</dc:title>
  <dc:creator>Roope Kuisma</dc:creator>
  <cp:lastModifiedBy>Niko Koskela</cp:lastModifiedBy>
  <cp:revision>62</cp:revision>
  <cp:lastPrinted>2023-09-28T08:46:19Z</cp:lastPrinted>
  <dcterms:created xsi:type="dcterms:W3CDTF">2021-03-30T12:03:40Z</dcterms:created>
  <dcterms:modified xsi:type="dcterms:W3CDTF">2025-09-05T06:19:22Z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0x010100F0ECFD94804D9B4F8B8D9190F03ED43A</vt:lpwstr>
  </property>
</Properties>
</file>